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029" r:id="rId3"/>
    <p:sldId id="1031" r:id="rId4"/>
    <p:sldId id="1032" r:id="rId5"/>
    <p:sldId id="1033" r:id="rId6"/>
    <p:sldId id="1038" r:id="rId7"/>
    <p:sldId id="1034" r:id="rId8"/>
    <p:sldId id="1035" r:id="rId9"/>
    <p:sldId id="1036" r:id="rId10"/>
    <p:sldId id="1037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听力专项提优  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123746"/>
              </p:ext>
            </p:extLst>
          </p:nvPr>
        </p:nvGraphicFramePr>
        <p:xfrm>
          <a:off x="435452" y="1069988"/>
          <a:ext cx="11305256" cy="4971971"/>
        </p:xfrm>
        <a:graphic>
          <a:graphicData uri="http://schemas.openxmlformats.org/drawingml/2006/table">
            <a:tbl>
              <a:tblPr firstRow="1" firstCol="1" bandRow="1"/>
              <a:tblGrid>
                <a:gridCol w="2304256">
                  <a:extLst>
                    <a:ext uri="{9D8B030D-6E8A-4147-A177-3AD203B41FA5}">
                      <a16:colId xmlns:a16="http://schemas.microsoft.com/office/drawing/2014/main" val="3127078453"/>
                    </a:ext>
                  </a:extLst>
                </a:gridCol>
                <a:gridCol w="9001000">
                  <a:extLst>
                    <a:ext uri="{9D8B030D-6E8A-4147-A177-3AD203B41FA5}">
                      <a16:colId xmlns:a16="http://schemas.microsoft.com/office/drawing/2014/main" val="542553290"/>
                    </a:ext>
                  </a:extLst>
                </a:gridCol>
              </a:tblGrid>
              <a:tr h="565745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Jack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Diet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0961918"/>
                  </a:ext>
                </a:extLst>
              </a:tr>
              <a:tr h="113149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 breakfast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 has </a:t>
                      </a:r>
                      <a:r>
                        <a:rPr lang="en-US" sz="28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 and </a:t>
                      </a:r>
                      <a:r>
                        <a:rPr lang="en-US" sz="28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Sometimes he has </a:t>
                      </a:r>
                      <a:r>
                        <a:rPr lang="en-US" sz="28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7432840"/>
                  </a:ext>
                </a:extLst>
              </a:tr>
              <a:tr h="113149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 lunch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 has a lot of </a:t>
                      </a:r>
                      <a:r>
                        <a:rPr lang="en-US" sz="28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 </a:t>
                      </a:r>
                      <a:r>
                        <a:rPr lang="en-US" sz="28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80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 some meat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6737110"/>
                  </a:ext>
                </a:extLst>
              </a:tr>
              <a:tr h="56574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 dinner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 usually has </a:t>
                      </a:r>
                      <a:r>
                        <a:rPr lang="en-US" sz="28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80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 ice creams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8421067"/>
                  </a:ext>
                </a:extLst>
              </a:tr>
              <a:tr h="1131491"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Does Jack have a healthy diet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健康的饮食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 </a:t>
                      </a:r>
                      <a:r>
                        <a:rPr lang="en-US" sz="28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28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_____________________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144012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4590286" y="1799782"/>
            <a:ext cx="10758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bread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492236" y="1779530"/>
            <a:ext cx="8835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milk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405032" y="2357506"/>
            <a:ext cx="8418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eggs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891712" y="3067594"/>
            <a:ext cx="7601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rice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076412" y="3067594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fish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476012" y="4337314"/>
            <a:ext cx="10214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cakes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068300" y="5229200"/>
            <a:ext cx="25523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No, he doesn’t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90469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8590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要举办元旦晚会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昨天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Huahua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和同学们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去超市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购买了晚会所需要的物品。听录音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将其所购买物品的序号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填入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相应的横线上。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7445375" algn="l"/>
                <a:tab pos="8010525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Mengmeng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7445375" algn="l"/>
                <a:tab pos="8010525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hangingPunct="0">
              <a:spcAft>
                <a:spcPts val="0"/>
              </a:spcAft>
              <a:tabLst>
                <a:tab pos="4230688" algn="l"/>
                <a:tab pos="7445375" algn="l"/>
                <a:tab pos="8010525" algn="l"/>
              </a:tabLst>
            </a:pPr>
            <a:endParaRPr lang="en-US" altLang="zh-CN" b="1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7445375" algn="l"/>
                <a:tab pos="8010525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Longlong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7445375" algn="l"/>
                <a:tab pos="8010525" algn="l"/>
              </a:tabLst>
            </a:pP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646" y="928684"/>
            <a:ext cx="2553377" cy="451482"/>
          </a:xfrm>
          <a:prstGeom prst="rect">
            <a:avLst/>
          </a:prstGeom>
        </p:spPr>
      </p:pic>
      <p:pic>
        <p:nvPicPr>
          <p:cNvPr id="4" name="gybt16.jpg" descr="id:214749396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7068" y="2813625"/>
            <a:ext cx="3456384" cy="3260039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4583038" y="3284984"/>
            <a:ext cx="6000393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you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buy,Mengmeng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 smtClean="0">
                <a:solidFill>
                  <a:srgbClr val="ED028C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ea typeface="Times New Roman" panose="02020603050405020304" pitchFamily="18" charset="0"/>
              </a:rPr>
              <a:t>I bought seven pears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583038" y="5157192"/>
            <a:ext cx="616483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What did you buy, </a:t>
            </a:r>
            <a:r>
              <a:rPr lang="en-US" altLang="zh-CN" dirty="0" err="1">
                <a:solidFill>
                  <a:srgbClr val="ED028C"/>
                </a:solidFill>
                <a:cs typeface="Times New Roman" panose="02020603050405020304" pitchFamily="18" charset="0"/>
              </a:rPr>
              <a:t>Longlong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I bought nine apples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489701" y="279872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257106" y="472514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083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4616648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3856038" algn="l"/>
                <a:tab pos="7445375" algn="l"/>
                <a:tab pos="8010525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Huahua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3856038" algn="l"/>
                <a:tab pos="7445375" algn="l"/>
                <a:tab pos="8010525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3856038" algn="l"/>
                <a:tab pos="7445375" algn="l"/>
                <a:tab pos="8010525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lvl="0" hangingPunct="0">
              <a:spcAft>
                <a:spcPts val="0"/>
              </a:spcAft>
              <a:tabLst>
                <a:tab pos="3856038" algn="l"/>
                <a:tab pos="7445375" algn="l"/>
                <a:tab pos="8010525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Diandian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3856038" algn="l"/>
                <a:tab pos="7445375" algn="l"/>
                <a:tab pos="8010525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3856038" algn="l"/>
                <a:tab pos="7445375" algn="l"/>
                <a:tab pos="8010525" algn="l"/>
              </a:tabLst>
            </a:pPr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3856038" algn="l"/>
                <a:tab pos="7445375" algn="l"/>
                <a:tab pos="8010525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Lanlan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bt16.jpg" descr="id:214749396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488852"/>
            <a:ext cx="3511865" cy="331236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222998" y="1530998"/>
            <a:ext cx="81997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pc="-100">
                <a:solidFill>
                  <a:srgbClr val="ED028C"/>
                </a:solidFill>
                <a:cs typeface="Times New Roman" panose="02020603050405020304" pitchFamily="18" charset="0"/>
              </a:rPr>
              <a:t>What did you buy at the supermarket, Huahua?</a:t>
            </a:r>
            <a:endParaRPr lang="zh-CN" altLang="zh-CN" sz="1050" spc="-1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I bought 2 kilos of cheese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222998" y="3342032"/>
            <a:ext cx="6092825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What did you buy, Diandian?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I bought four eggs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222997" y="5212357"/>
            <a:ext cx="748883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How many </a:t>
            </a:r>
            <a:r>
              <a:rPr lang="en-US" altLang="zh-CN" smtClean="0">
                <a:solidFill>
                  <a:srgbClr val="ED028C"/>
                </a:solidFill>
                <a:cs typeface="Times New Roman" panose="02020603050405020304" pitchFamily="18" charset="0"/>
              </a:rPr>
              <a:t>sweets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did you buy, Lanlan?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Half a kilo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599262" y="96563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743278" y="289344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531521" y="480122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434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785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c23a.jpg" descr="id:21474939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72756" y="5084580"/>
            <a:ext cx="1399484" cy="961456"/>
          </a:xfrm>
          <a:prstGeom prst="rect">
            <a:avLst/>
          </a:prstGeom>
        </p:spPr>
      </p:pic>
      <p:pic>
        <p:nvPicPr>
          <p:cNvPr id="4" name="fc23b.jpg" descr="id:214749397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92904" y="4962169"/>
            <a:ext cx="1370638" cy="1115413"/>
          </a:xfrm>
          <a:prstGeom prst="rect">
            <a:avLst/>
          </a:prstGeom>
        </p:spPr>
      </p:pic>
      <p:pic>
        <p:nvPicPr>
          <p:cNvPr id="5" name="fc23c.jpg" descr="id:214749398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4870" y="4995777"/>
            <a:ext cx="539508" cy="1052731"/>
          </a:xfrm>
          <a:prstGeom prst="rect">
            <a:avLst/>
          </a:prstGeom>
        </p:spPr>
      </p:pic>
      <p:pic>
        <p:nvPicPr>
          <p:cNvPr id="6" name="fc23d.jpg" descr="id:214749399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564133" y="5192530"/>
            <a:ext cx="1595710" cy="891452"/>
          </a:xfrm>
          <a:prstGeom prst="rect">
            <a:avLst/>
          </a:prstGeom>
        </p:spPr>
      </p:pic>
      <p:pic>
        <p:nvPicPr>
          <p:cNvPr id="7" name="fc23e.jpg" descr="id:2147493999;FounderCES"/>
          <p:cNvPicPr/>
          <p:nvPr/>
        </p:nvPicPr>
        <p:blipFill>
          <a:blip r:embed="rId6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71670" y="4965000"/>
            <a:ext cx="1200617" cy="1200617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1318643"/>
            <a:ext cx="6454432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you buy?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61950"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bought a bag of rice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buy any tomatoes?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61950"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I didn’t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bought six potatoes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need?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61950"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need a glass of water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6671270" y="1351454"/>
            <a:ext cx="5256584" cy="309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buy any sweets?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61950" eaLnBrk="1" hangingPunct="0">
              <a:spcAft>
                <a:spcPts val="0"/>
              </a:spcAft>
              <a:tabLst>
                <a:tab pos="1077913" algn="l"/>
                <a:tab pos="5645150" algn="l"/>
                <a:tab pos="9861550" algn="l"/>
              </a:tabLs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I didn’t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bought some 	chocolate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want, Linda?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61950" eaLnBrk="1" hangingPunct="0"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some meat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648567" y="604850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1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995709" y="6082865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4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3133652" y="6083457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2</a:t>
            </a: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5680176" y="6082865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3</a:t>
            </a:r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8157718" y="6082865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5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404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26016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14925" algn="l"/>
                <a:tab pos="8523288" algn="l"/>
                <a:tab pos="878998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1620664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 I went to the supermarket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my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you buy, Amy?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bought some bananas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also bought some apples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apples did you buy?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bought eight apples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buy any oranges?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58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98425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we didn’t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bought some pears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else did you buy?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bought some orange juice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much juice did you buy?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801688" indent="-801688"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bought six bottles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we also bought two bottles of milk, a loaf of bread and a lot of chocolate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Sounds great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093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5114925" algn="l"/>
                <a:tab pos="8523288" algn="l"/>
                <a:tab pos="878998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 went to the _________yesterday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10690" hangingPunct="0">
              <a:spcAft>
                <a:spcPts val="0"/>
              </a:spcAft>
              <a:tabLst>
                <a:tab pos="5114925" algn="l"/>
                <a:tab pos="8694738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bookshop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supermarket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park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114925" algn="l"/>
                <a:tab pos="869473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went there with her _________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10690" hangingPunct="0">
              <a:spcAft>
                <a:spcPts val="0"/>
              </a:spcAft>
              <a:tabLst>
                <a:tab pos="5114925" algn="l"/>
                <a:tab pos="8694738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dad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friends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mum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4925" algn="l"/>
                <a:tab pos="869473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bought _________apples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5114925" algn="l"/>
                <a:tab pos="8694738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6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7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8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4925" algn="l"/>
                <a:tab pos="869473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 didn’t buy any _________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5114925" algn="l"/>
                <a:tab pos="8694738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pears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apples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oranges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83671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55722" y="213285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54686" y="342290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62276" y="469665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2546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69265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bought _________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loaf of bread	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six bottles of milk	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 bottles of juice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88010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8424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6358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完成下面的表格。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771006"/>
            <a:ext cx="11485848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I’m Jack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eating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a lot of food every day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morning, I have some bread and milk for breakfast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 I eat eggs too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lunch, I have a lot of rice, some fish and some meat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eating sweet food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usually have cakes and ice creams for dinner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only drink a little water every day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82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</TotalTime>
  <Words>530</Words>
  <Application>Microsoft Office PowerPoint</Application>
  <PresentationFormat>自定义</PresentationFormat>
  <Paragraphs>107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</cp:lastModifiedBy>
  <cp:revision>405</cp:revision>
  <dcterms:created xsi:type="dcterms:W3CDTF">2020-11-06T05:24:00Z</dcterms:created>
  <dcterms:modified xsi:type="dcterms:W3CDTF">2025-06-10T01:05:48Z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